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6"/>
  </p:notesMasterIdLst>
  <p:sldIdLst>
    <p:sldId id="256" r:id="rId2"/>
    <p:sldId id="278" r:id="rId3"/>
    <p:sldId id="287" r:id="rId4"/>
    <p:sldId id="279" r:id="rId5"/>
    <p:sldId id="280" r:id="rId6"/>
    <p:sldId id="281" r:id="rId7"/>
    <p:sldId id="284" r:id="rId8"/>
    <p:sldId id="283" r:id="rId9"/>
    <p:sldId id="282" r:id="rId10"/>
    <p:sldId id="285" r:id="rId11"/>
    <p:sldId id="286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85577-2373-488C-A9DA-B82F9B6FAEA4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2AC6D-6243-46BA-B8E8-647BF7520E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3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06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1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800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20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622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96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23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80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9812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23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83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21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5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53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06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43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08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Behandelschema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Keuzedeel </a:t>
            </a:r>
            <a:r>
              <a:rPr lang="nl-NL" dirty="0" err="1" smtClean="0"/>
              <a:t>klauwverzorgen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3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NL"/>
              <a:t>50 : 50</a:t>
            </a:r>
          </a:p>
        </p:txBody>
      </p:sp>
      <p:pic>
        <p:nvPicPr>
          <p:cNvPr id="19459" name="Picture 3" descr="D:\A3\graphics\a31b3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1"/>
            <a:ext cx="6477000" cy="447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787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GB" altLang="nl-NL" dirty="0" err="1" smtClean="0"/>
              <a:t>Stap</a:t>
            </a:r>
            <a:r>
              <a:rPr lang="en-GB" altLang="nl-NL" dirty="0" smtClean="0"/>
              <a:t> </a:t>
            </a:r>
            <a:r>
              <a:rPr lang="en-GB" altLang="nl-NL" dirty="0"/>
              <a:t>3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257175" y="114300"/>
            <a:ext cx="7467600" cy="6172200"/>
            <a:chOff x="768" y="432"/>
            <a:chExt cx="4416" cy="3300"/>
          </a:xfrm>
        </p:grpSpPr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768" y="432"/>
              <a:ext cx="4416" cy="3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nl-NL" sz="3600"/>
            </a:p>
          </p:txBody>
        </p:sp>
        <p:pic>
          <p:nvPicPr>
            <p:cNvPr id="20485" name="Picture 5" descr="C:\Mijn documenten\GPKlauwen\foto's kvz\B2-3-O-B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248"/>
              <a:ext cx="3120" cy="2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1824" y="1584"/>
              <a:ext cx="720" cy="28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 flipH="1" flipV="1">
              <a:off x="2736" y="2160"/>
              <a:ext cx="624" cy="432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096126" y="2538291"/>
            <a:ext cx="18261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nl-NL" dirty="0"/>
              <a:t> </a:t>
            </a:r>
            <a:r>
              <a:rPr lang="en-GB" altLang="nl-NL" b="1" dirty="0"/>
              <a:t>model </a:t>
            </a:r>
            <a:r>
              <a:rPr lang="en-GB" altLang="nl-NL" b="1" dirty="0" err="1" smtClean="0"/>
              <a:t>maken</a:t>
            </a:r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24274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Stap 4</a:t>
            </a:r>
            <a:endParaRPr lang="nl-NL" dirty="0"/>
          </a:p>
        </p:txBody>
      </p:sp>
      <p:pic>
        <p:nvPicPr>
          <p:cNvPr id="4" name="Picture 3" descr="\\Oenkerk_pdc\pkl\vakgroep RVP\stap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59" y="2317845"/>
            <a:ext cx="5709833" cy="308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57950" y="3516531"/>
            <a:ext cx="335530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nl-NL" dirty="0" err="1" smtClean="0"/>
              <a:t>Indien</a:t>
            </a:r>
            <a:r>
              <a:rPr lang="en-GB" altLang="nl-NL" dirty="0" smtClean="0"/>
              <a:t> </a:t>
            </a:r>
            <a:r>
              <a:rPr lang="en-GB" altLang="nl-NL" dirty="0" err="1" smtClean="0"/>
              <a:t>mogelijk</a:t>
            </a:r>
            <a:r>
              <a:rPr lang="en-GB" altLang="nl-NL" dirty="0" smtClean="0"/>
              <a:t> extra </a:t>
            </a:r>
            <a:r>
              <a:rPr lang="en-GB" altLang="nl-NL" dirty="0" err="1" smtClean="0"/>
              <a:t>hoorn</a:t>
            </a:r>
            <a:r>
              <a:rPr lang="en-GB" altLang="nl-NL" dirty="0" smtClean="0"/>
              <a:t> </a:t>
            </a:r>
            <a:r>
              <a:rPr lang="en-GB" altLang="nl-NL" dirty="0" err="1" smtClean="0"/>
              <a:t>wegnemen</a:t>
            </a:r>
            <a:endParaRPr lang="en-GB" altLang="nl-NL" dirty="0" smtClean="0"/>
          </a:p>
          <a:p>
            <a:pPr>
              <a:buFontTx/>
              <a:buChar char="•"/>
            </a:pPr>
            <a:endParaRPr lang="en-GB" altLang="nl-NL" b="1" dirty="0" smtClean="0"/>
          </a:p>
        </p:txBody>
      </p:sp>
      <p:sp>
        <p:nvSpPr>
          <p:cNvPr id="6" name="Tekstvak 5"/>
          <p:cNvSpPr txBox="1"/>
          <p:nvPr/>
        </p:nvSpPr>
        <p:spPr>
          <a:xfrm>
            <a:off x="6457950" y="2400300"/>
            <a:ext cx="2816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Ontlasten !!</a:t>
            </a:r>
            <a:endParaRPr lang="nl-NL" sz="3600" dirty="0"/>
          </a:p>
        </p:txBody>
      </p:sp>
      <p:sp>
        <p:nvSpPr>
          <p:cNvPr id="7" name="Tekstvak 6"/>
          <p:cNvSpPr txBox="1"/>
          <p:nvPr/>
        </p:nvSpPr>
        <p:spPr>
          <a:xfrm>
            <a:off x="6457950" y="4632762"/>
            <a:ext cx="297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het gearceerde gebied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7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	Stap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Verwijder los hoorn in zool en balgebied</a:t>
            </a:r>
          </a:p>
          <a:p>
            <a:r>
              <a:rPr lang="nl-NL" dirty="0" smtClean="0"/>
              <a:t>Verwijder losse delen van de wand</a:t>
            </a:r>
            <a:endParaRPr lang="nl-NL" dirty="0"/>
          </a:p>
        </p:txBody>
      </p:sp>
      <p:pic>
        <p:nvPicPr>
          <p:cNvPr id="4" name="Picture 3" descr="\\OENKERK_PDC\pkl\vakgroep RVP\step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724" y="3250075"/>
            <a:ext cx="2546350" cy="248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801726" y="3525837"/>
            <a:ext cx="3657600" cy="762000"/>
            <a:chOff x="240" y="1680"/>
            <a:chExt cx="2304" cy="480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88" y="1872"/>
              <a:ext cx="2256" cy="288"/>
            </a:xfrm>
            <a:prstGeom prst="rightArrow">
              <a:avLst>
                <a:gd name="adj1" fmla="val 26389"/>
                <a:gd name="adj2" fmla="val 18056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40" y="1680"/>
              <a:ext cx="21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nl-NL" sz="2800" dirty="0" err="1"/>
                <a:t>Innerclaw</a:t>
              </a:r>
              <a:r>
                <a:rPr lang="en-GB" altLang="nl-NL" sz="2800" dirty="0"/>
                <a:t> here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943725" y="3768725"/>
            <a:ext cx="3419475" cy="927099"/>
            <a:chOff x="3360" y="1720"/>
            <a:chExt cx="2154" cy="584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3360" y="2016"/>
              <a:ext cx="2064" cy="288"/>
            </a:xfrm>
            <a:prstGeom prst="leftArrow">
              <a:avLst>
                <a:gd name="adj1" fmla="val 27083"/>
                <a:gd name="adj2" fmla="val 16390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834" y="1720"/>
              <a:ext cx="1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nl-NL" sz="2800" dirty="0" err="1"/>
                <a:t>Outerclaw</a:t>
              </a:r>
              <a:r>
                <a:rPr lang="en-GB" altLang="nl-NL" sz="2800" dirty="0"/>
                <a:t>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192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Samenvatting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Stap 1: knip </a:t>
            </a:r>
            <a:r>
              <a:rPr lang="nl-NL" dirty="0" err="1" smtClean="0"/>
              <a:t>binnenklauw</a:t>
            </a:r>
            <a:r>
              <a:rPr lang="nl-NL" dirty="0" smtClean="0"/>
              <a:t> op 7,5 cm en 0,5 cm dik en maak stabiel</a:t>
            </a:r>
          </a:p>
          <a:p>
            <a:r>
              <a:rPr lang="nl-NL" dirty="0" smtClean="0"/>
              <a:t>Stap 2: Buitenklauw </a:t>
            </a:r>
            <a:r>
              <a:rPr lang="nl-NL" dirty="0" err="1" smtClean="0"/>
              <a:t>evenlang</a:t>
            </a:r>
            <a:r>
              <a:rPr lang="nl-NL" dirty="0" smtClean="0"/>
              <a:t> en </a:t>
            </a:r>
            <a:r>
              <a:rPr lang="nl-NL" dirty="0" err="1" smtClean="0"/>
              <a:t>evenhoog</a:t>
            </a:r>
            <a:endParaRPr lang="nl-NL" dirty="0" smtClean="0"/>
          </a:p>
          <a:p>
            <a:r>
              <a:rPr lang="nl-NL" dirty="0" smtClean="0"/>
              <a:t>Stap 3: model</a:t>
            </a:r>
          </a:p>
          <a:p>
            <a:r>
              <a:rPr lang="nl-NL" dirty="0" smtClean="0"/>
              <a:t>Stap 4: ontlasten</a:t>
            </a:r>
          </a:p>
          <a:p>
            <a:r>
              <a:rPr lang="nl-NL" dirty="0" smtClean="0"/>
              <a:t>Stap 5: verwijder los hoorn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22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NL" dirty="0" err="1" smtClean="0"/>
              <a:t>Meest</a:t>
            </a:r>
            <a:r>
              <a:rPr lang="en-GB" altLang="nl-NL" dirty="0" smtClean="0"/>
              <a:t> </a:t>
            </a:r>
            <a:r>
              <a:rPr lang="en-GB" altLang="nl-NL" dirty="0" err="1" smtClean="0"/>
              <a:t>voorkomende</a:t>
            </a:r>
            <a:r>
              <a:rPr lang="en-GB" altLang="nl-NL" dirty="0" smtClean="0"/>
              <a:t> </a:t>
            </a:r>
            <a:r>
              <a:rPr lang="en-GB" altLang="nl-NL" dirty="0" err="1" smtClean="0"/>
              <a:t>problemen</a:t>
            </a:r>
            <a:endParaRPr lang="en-GB" altLang="nl-NL" dirty="0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474573" y="1536357"/>
            <a:ext cx="7162800" cy="4953000"/>
            <a:chOff x="1200" y="768"/>
            <a:chExt cx="3723" cy="2592"/>
          </a:xfrm>
        </p:grpSpPr>
        <p:pic>
          <p:nvPicPr>
            <p:cNvPr id="7172" name="Picture 4" descr="D:\A3\graphics\a31b20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816"/>
              <a:ext cx="3627" cy="253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 flipH="1">
              <a:off x="2678" y="811"/>
              <a:ext cx="106" cy="25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2832" y="768"/>
              <a:ext cx="1996" cy="63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nl-NL" dirty="0"/>
                <a:t>60 % </a:t>
              </a:r>
              <a:r>
                <a:rPr lang="en-GB" altLang="nl-NL" sz="1600" dirty="0" err="1" smtClean="0"/>
                <a:t>lichaamsgewicht</a:t>
              </a:r>
              <a:endParaRPr lang="en-GB" altLang="nl-NL" dirty="0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1200" y="2670"/>
              <a:ext cx="1872" cy="6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nl-NL" dirty="0"/>
                <a:t>40 % </a:t>
              </a:r>
              <a:r>
                <a:rPr lang="en-GB" altLang="nl-NL" sz="1600" dirty="0" err="1" smtClean="0"/>
                <a:t>lichaamsgewicht</a:t>
              </a:r>
              <a:endParaRPr lang="en-GB" altLang="nl-NL" dirty="0"/>
            </a:p>
          </p:txBody>
        </p:sp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042443" y="2314575"/>
            <a:ext cx="20810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600" b="1" dirty="0" err="1" smtClean="0"/>
              <a:t>Achter</a:t>
            </a:r>
            <a:r>
              <a:rPr lang="en-GB" altLang="nl-NL" sz="1600" b="1" dirty="0" smtClean="0"/>
              <a:t> </a:t>
            </a:r>
            <a:r>
              <a:rPr lang="en-GB" altLang="nl-NL" sz="1600" b="1" dirty="0" err="1" smtClean="0"/>
              <a:t>buitenklauw</a:t>
            </a:r>
            <a:endParaRPr lang="en-GB" altLang="nl-NL" sz="1600" dirty="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226720" y="5170850"/>
            <a:ext cx="190847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600" b="1" dirty="0" err="1" smtClean="0"/>
              <a:t>Voor</a:t>
            </a:r>
            <a:r>
              <a:rPr lang="en-GB" altLang="nl-NL" sz="1600" b="1" dirty="0" smtClean="0"/>
              <a:t> </a:t>
            </a:r>
            <a:r>
              <a:rPr lang="en-GB" altLang="nl-NL" sz="1600" b="1" dirty="0" err="1" smtClean="0"/>
              <a:t>binnenklauw</a:t>
            </a:r>
            <a:endParaRPr lang="en-GB" altLang="nl-NL" sz="1600" dirty="0"/>
          </a:p>
        </p:txBody>
      </p:sp>
    </p:spTree>
    <p:extLst>
      <p:ext uri="{BB962C8B-B14F-4D97-AF65-F5344CB8AC3E}">
        <p14:creationId xmlns:p14="http://schemas.microsoft.com/office/powerpoint/2010/main" val="39121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NL" dirty="0" err="1" smtClean="0"/>
              <a:t>Gewicht</a:t>
            </a:r>
            <a:r>
              <a:rPr lang="en-GB" altLang="nl-NL" dirty="0" smtClean="0"/>
              <a:t> </a:t>
            </a:r>
            <a:r>
              <a:rPr lang="en-GB" altLang="nl-NL" dirty="0" err="1" smtClean="0"/>
              <a:t>verdeling</a:t>
            </a:r>
            <a:endParaRPr lang="en-GB" altLang="nl-NL" dirty="0"/>
          </a:p>
        </p:txBody>
      </p:sp>
      <p:pic>
        <p:nvPicPr>
          <p:cNvPr id="10244" name="Picture 4" descr="D:\A3\graphics\a31b3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4" y="1835150"/>
            <a:ext cx="5741715" cy="479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270501" y="1409870"/>
            <a:ext cx="12554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600" dirty="0" smtClean="0"/>
              <a:t>In de </a:t>
            </a:r>
            <a:r>
              <a:rPr lang="en-GB" altLang="nl-NL" sz="1600" dirty="0" err="1" smtClean="0"/>
              <a:t>weide</a:t>
            </a:r>
            <a:endParaRPr lang="en-GB" altLang="nl-NL" sz="16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319974" y="1438615"/>
            <a:ext cx="15520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600" dirty="0" smtClean="0"/>
              <a:t>Op </a:t>
            </a:r>
            <a:r>
              <a:rPr lang="en-GB" altLang="nl-NL" sz="1600" dirty="0" err="1" smtClean="0"/>
              <a:t>harde</a:t>
            </a:r>
            <a:r>
              <a:rPr lang="en-GB" altLang="nl-NL" sz="1600" dirty="0" smtClean="0"/>
              <a:t> </a:t>
            </a:r>
            <a:r>
              <a:rPr lang="en-GB" altLang="nl-NL" sz="1600" dirty="0" err="1" smtClean="0"/>
              <a:t>vloer</a:t>
            </a:r>
            <a:endParaRPr lang="en-GB" altLang="nl-NL" sz="1600" dirty="0"/>
          </a:p>
        </p:txBody>
      </p:sp>
      <p:pic>
        <p:nvPicPr>
          <p:cNvPr id="6" name="Picture 3" descr="D:\A3\graphics\a31b3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025" y="1905001"/>
            <a:ext cx="5857875" cy="405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0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319849" y="0"/>
            <a:ext cx="4934466" cy="1143000"/>
          </a:xfrm>
        </p:spPr>
        <p:txBody>
          <a:bodyPr/>
          <a:lstStyle/>
          <a:p>
            <a:r>
              <a:rPr lang="en-GB" altLang="nl-NL" dirty="0" err="1" smtClean="0"/>
              <a:t>Stap</a:t>
            </a:r>
            <a:r>
              <a:rPr lang="en-GB" altLang="nl-NL" dirty="0" smtClean="0"/>
              <a:t> 1</a:t>
            </a:r>
            <a:endParaRPr lang="en-GB" altLang="nl-NL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nl-NL"/>
          </a:p>
          <a:p>
            <a:endParaRPr lang="en-GB" altLang="nl-NL"/>
          </a:p>
          <a:p>
            <a:endParaRPr lang="en-GB" altLang="nl-NL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384862" y="1699975"/>
            <a:ext cx="5494894" cy="4187586"/>
            <a:chOff x="1440" y="1536"/>
            <a:chExt cx="3024" cy="2040"/>
          </a:xfrm>
        </p:grpSpPr>
        <p:pic>
          <p:nvPicPr>
            <p:cNvPr id="12293" name="Picture 5" descr="C:\Eigene Dateien\Photos\K21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536"/>
              <a:ext cx="3024" cy="20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4032" y="2784"/>
              <a:ext cx="96" cy="432"/>
            </a:xfrm>
            <a:prstGeom prst="upDownArrow">
              <a:avLst>
                <a:gd name="adj1" fmla="val 50000"/>
                <a:gd name="adj2" fmla="val 9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3216" y="3216"/>
              <a:ext cx="12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4128" y="2880"/>
              <a:ext cx="288" cy="1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nl-NL" sz="1600" b="1"/>
                <a:t>1C</a:t>
              </a:r>
              <a:endParaRPr lang="en-GB" altLang="nl-NL" b="1"/>
            </a:p>
          </p:txBody>
        </p:sp>
      </p:grp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351675" y="2394446"/>
            <a:ext cx="380527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altLang="nl-NL" sz="1400" b="1" dirty="0" smtClean="0"/>
              <a:t> </a:t>
            </a:r>
            <a:r>
              <a:rPr lang="en-GB" altLang="nl-NL" sz="1400" b="1" dirty="0" err="1" smtClean="0"/>
              <a:t>knip</a:t>
            </a:r>
            <a:r>
              <a:rPr lang="en-GB" altLang="nl-NL" sz="1400" b="1" dirty="0" smtClean="0"/>
              <a:t> de </a:t>
            </a:r>
            <a:r>
              <a:rPr lang="en-GB" altLang="nl-NL" sz="1400" b="1" dirty="0" err="1" smtClean="0"/>
              <a:t>binnenklauw</a:t>
            </a:r>
            <a:r>
              <a:rPr lang="en-GB" altLang="nl-NL" sz="1400" b="1" dirty="0" smtClean="0"/>
              <a:t> op 7,5 </a:t>
            </a:r>
            <a:r>
              <a:rPr lang="en-GB" altLang="nl-NL" sz="1400" b="1" dirty="0"/>
              <a:t>cm ( 1 A)</a:t>
            </a:r>
          </a:p>
          <a:p>
            <a:pPr>
              <a:buFontTx/>
              <a:buChar char="•"/>
            </a:pPr>
            <a:r>
              <a:rPr lang="en-GB" altLang="nl-NL" sz="1400" b="1" dirty="0"/>
              <a:t> </a:t>
            </a:r>
            <a:r>
              <a:rPr lang="en-GB" altLang="nl-NL" sz="1400" b="1" dirty="0" err="1" smtClean="0"/>
              <a:t>bekap</a:t>
            </a:r>
            <a:r>
              <a:rPr lang="en-GB" altLang="nl-NL" sz="1400" b="1" dirty="0" smtClean="0"/>
              <a:t> tot 0,5 </a:t>
            </a:r>
            <a:r>
              <a:rPr lang="en-GB" altLang="nl-NL" sz="1400" b="1" dirty="0"/>
              <a:t>cm </a:t>
            </a:r>
            <a:r>
              <a:rPr lang="en-GB" altLang="nl-NL" sz="1400" b="1" dirty="0" smtClean="0"/>
              <a:t>in de teen      </a:t>
            </a:r>
            <a:r>
              <a:rPr lang="en-GB" altLang="nl-NL" sz="1400" b="1" dirty="0"/>
              <a:t>( 1 B ) </a:t>
            </a:r>
            <a:endParaRPr lang="en-GB" altLang="nl-NL" sz="1400" b="1" dirty="0" smtClean="0"/>
          </a:p>
          <a:p>
            <a:pPr>
              <a:buFontTx/>
              <a:buChar char="•"/>
            </a:pPr>
            <a:r>
              <a:rPr lang="en-GB" altLang="nl-NL" sz="1400" b="1" dirty="0"/>
              <a:t> </a:t>
            </a:r>
            <a:r>
              <a:rPr lang="en-GB" altLang="nl-NL" sz="1400" b="1" dirty="0" err="1" smtClean="0"/>
              <a:t>zorg</a:t>
            </a:r>
            <a:r>
              <a:rPr lang="en-GB" altLang="nl-NL" sz="1400" b="1" dirty="0" smtClean="0"/>
              <a:t> </a:t>
            </a:r>
            <a:r>
              <a:rPr lang="en-GB" altLang="nl-NL" sz="1400" b="1" dirty="0" err="1" smtClean="0"/>
              <a:t>voor</a:t>
            </a:r>
            <a:r>
              <a:rPr lang="en-GB" altLang="nl-NL" sz="1400" b="1" dirty="0" smtClean="0"/>
              <a:t> </a:t>
            </a:r>
            <a:r>
              <a:rPr lang="en-GB" altLang="nl-NL" sz="1400" b="1" dirty="0" err="1" smtClean="0"/>
              <a:t>stabiliteit</a:t>
            </a:r>
            <a:r>
              <a:rPr lang="en-GB" altLang="nl-NL" sz="1400" b="1" dirty="0" smtClean="0"/>
              <a:t> </a:t>
            </a:r>
            <a:endParaRPr lang="en-GB" altLang="nl-NL" sz="1400" b="1" dirty="0"/>
          </a:p>
          <a:p>
            <a:pPr>
              <a:buFontTx/>
              <a:buChar char="•"/>
            </a:pPr>
            <a:r>
              <a:rPr lang="en-GB" altLang="nl-NL" sz="1400" b="1" dirty="0"/>
              <a:t> </a:t>
            </a:r>
            <a:r>
              <a:rPr lang="en-GB" altLang="nl-NL" sz="1400" b="1" dirty="0" err="1" smtClean="0"/>
              <a:t>spaar</a:t>
            </a:r>
            <a:r>
              <a:rPr lang="en-GB" altLang="nl-NL" sz="1400" b="1" dirty="0" smtClean="0"/>
              <a:t> het </a:t>
            </a:r>
            <a:r>
              <a:rPr lang="en-GB" altLang="nl-NL" sz="1400" b="1" dirty="0" err="1" smtClean="0"/>
              <a:t>balgebied</a:t>
            </a:r>
            <a:r>
              <a:rPr lang="en-GB" altLang="nl-NL" sz="1400" b="1" dirty="0" smtClean="0"/>
              <a:t> (</a:t>
            </a:r>
            <a:r>
              <a:rPr lang="en-GB" altLang="nl-NL" sz="1400" b="1" dirty="0" err="1" smtClean="0"/>
              <a:t>hoogte</a:t>
            </a:r>
            <a:r>
              <a:rPr lang="en-GB" altLang="nl-NL" sz="1400" b="1" dirty="0" smtClean="0"/>
              <a:t>) </a:t>
            </a:r>
            <a:r>
              <a:rPr lang="en-GB" altLang="nl-NL" sz="1400" b="1" dirty="0"/>
              <a:t>( 1 C )</a:t>
            </a:r>
          </a:p>
          <a:p>
            <a:pPr>
              <a:buFontTx/>
              <a:buChar char="•"/>
            </a:pPr>
            <a:endParaRPr lang="en-GB" altLang="nl-NL" b="1" dirty="0"/>
          </a:p>
          <a:p>
            <a:endParaRPr lang="en-GB" altLang="nl-NL" sz="1600" dirty="0"/>
          </a:p>
        </p:txBody>
      </p:sp>
    </p:spTree>
    <p:extLst>
      <p:ext uri="{BB962C8B-B14F-4D97-AF65-F5344CB8AC3E}">
        <p14:creationId xmlns:p14="http://schemas.microsoft.com/office/powerpoint/2010/main" val="357727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53765" y="239990"/>
            <a:ext cx="3018366" cy="600075"/>
          </a:xfrm>
        </p:spPr>
        <p:txBody>
          <a:bodyPr>
            <a:normAutofit fontScale="90000"/>
          </a:bodyPr>
          <a:lstStyle/>
          <a:p>
            <a:r>
              <a:rPr lang="en-GB" altLang="nl-NL" dirty="0" err="1" smtClean="0">
                <a:solidFill>
                  <a:srgbClr val="92D050"/>
                </a:solidFill>
              </a:rPr>
              <a:t>Te</a:t>
            </a:r>
            <a:r>
              <a:rPr lang="en-GB" altLang="nl-NL" dirty="0" smtClean="0">
                <a:solidFill>
                  <a:srgbClr val="92D050"/>
                </a:solidFill>
              </a:rPr>
              <a:t> </a:t>
            </a:r>
            <a:r>
              <a:rPr lang="en-GB" altLang="nl-NL" dirty="0" err="1" smtClean="0">
                <a:solidFill>
                  <a:srgbClr val="92D050"/>
                </a:solidFill>
              </a:rPr>
              <a:t>lange</a:t>
            </a:r>
            <a:r>
              <a:rPr lang="en-GB" altLang="nl-NL" dirty="0" smtClean="0">
                <a:solidFill>
                  <a:srgbClr val="92D050"/>
                </a:solidFill>
              </a:rPr>
              <a:t> </a:t>
            </a:r>
            <a:r>
              <a:rPr lang="en-GB" altLang="nl-NL" dirty="0" err="1" smtClean="0">
                <a:solidFill>
                  <a:srgbClr val="92D050"/>
                </a:solidFill>
              </a:rPr>
              <a:t>klauw</a:t>
            </a:r>
            <a:endParaRPr lang="en-GB" altLang="nl-NL" sz="2400" dirty="0">
              <a:solidFill>
                <a:srgbClr val="92D050"/>
              </a:solidFill>
            </a:endParaRPr>
          </a:p>
        </p:txBody>
      </p:sp>
      <p:pic>
        <p:nvPicPr>
          <p:cNvPr id="13315" name="Picture 3" descr="D:\A3\graphics\a31b2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90" y="1154112"/>
            <a:ext cx="5562600" cy="417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772131" y="2462510"/>
            <a:ext cx="23087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 smtClean="0"/>
              <a:t>Afwijkende</a:t>
            </a:r>
            <a:r>
              <a:rPr lang="en-GB" altLang="nl-NL" b="1" dirty="0" smtClean="0"/>
              <a:t> stand</a:t>
            </a:r>
          </a:p>
          <a:p>
            <a:r>
              <a:rPr lang="en-GB" altLang="nl-NL" b="1" dirty="0" err="1" smtClean="0"/>
              <a:t>Teveel</a:t>
            </a:r>
            <a:r>
              <a:rPr lang="en-GB" altLang="nl-NL" b="1" dirty="0" smtClean="0"/>
              <a:t> </a:t>
            </a:r>
            <a:r>
              <a:rPr lang="en-GB" altLang="nl-NL" b="1" dirty="0" err="1" smtClean="0"/>
              <a:t>gewicht</a:t>
            </a:r>
            <a:r>
              <a:rPr lang="en-GB" altLang="nl-NL" b="1" dirty="0" smtClean="0"/>
              <a:t> </a:t>
            </a:r>
            <a:r>
              <a:rPr lang="en-GB" altLang="nl-NL" b="1" dirty="0" err="1" smtClean="0"/>
              <a:t>hier</a:t>
            </a:r>
            <a:endParaRPr lang="en-GB" altLang="nl-NL" dirty="0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4472114" y="3108841"/>
            <a:ext cx="2366835" cy="844034"/>
          </a:xfrm>
          <a:prstGeom prst="line">
            <a:avLst/>
          </a:prstGeom>
          <a:noFill/>
          <a:ln w="476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" name="Ovaal 2"/>
          <p:cNvSpPr/>
          <p:nvPr/>
        </p:nvSpPr>
        <p:spPr>
          <a:xfrm>
            <a:off x="3552825" y="3781425"/>
            <a:ext cx="919291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534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NL" dirty="0" err="1" smtClean="0"/>
              <a:t>Normale</a:t>
            </a:r>
            <a:r>
              <a:rPr lang="en-GB" altLang="nl-NL" dirty="0" smtClean="0"/>
              <a:t> </a:t>
            </a:r>
            <a:r>
              <a:rPr lang="en-GB" altLang="nl-NL" dirty="0" err="1" smtClean="0"/>
              <a:t>lengte</a:t>
            </a:r>
            <a:endParaRPr lang="en-GB" altLang="nl-NL" dirty="0"/>
          </a:p>
        </p:txBody>
      </p:sp>
      <p:pic>
        <p:nvPicPr>
          <p:cNvPr id="14339" name="Picture 3" descr="D:\A3\graphics\a31b2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05026"/>
            <a:ext cx="4876800" cy="366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334250" y="3333234"/>
            <a:ext cx="21291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 smtClean="0"/>
              <a:t>Normale</a:t>
            </a:r>
            <a:r>
              <a:rPr lang="en-GB" altLang="nl-NL" b="1" dirty="0" smtClean="0"/>
              <a:t> stand</a:t>
            </a:r>
          </a:p>
          <a:p>
            <a:r>
              <a:rPr lang="en-GB" altLang="nl-NL" b="1" dirty="0" err="1" smtClean="0"/>
              <a:t>Normale</a:t>
            </a:r>
            <a:r>
              <a:rPr lang="en-GB" altLang="nl-NL" b="1" dirty="0" smtClean="0"/>
              <a:t> </a:t>
            </a:r>
            <a:r>
              <a:rPr lang="en-GB" altLang="nl-NL" b="1" dirty="0" err="1" smtClean="0"/>
              <a:t>belasting</a:t>
            </a:r>
            <a:endParaRPr lang="en-GB" altLang="nl-NL" b="1" dirty="0" smtClean="0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4975667" y="3781425"/>
            <a:ext cx="1949007" cy="1028700"/>
          </a:xfrm>
          <a:prstGeom prst="line">
            <a:avLst/>
          </a:prstGeom>
          <a:noFill/>
          <a:ln w="349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553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233065"/>
            <a:ext cx="7772400" cy="1143000"/>
          </a:xfrm>
        </p:spPr>
        <p:txBody>
          <a:bodyPr/>
          <a:lstStyle/>
          <a:p>
            <a:r>
              <a:rPr lang="en-GB" altLang="nl-NL" dirty="0" err="1" smtClean="0"/>
              <a:t>Stap</a:t>
            </a:r>
            <a:r>
              <a:rPr lang="en-GB" altLang="nl-NL" dirty="0" smtClean="0"/>
              <a:t> </a:t>
            </a:r>
            <a:r>
              <a:rPr lang="en-GB" altLang="nl-NL" dirty="0"/>
              <a:t>2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552450" y="2238375"/>
            <a:ext cx="5715000" cy="4114800"/>
            <a:chOff x="1344" y="1488"/>
            <a:chExt cx="2976" cy="2231"/>
          </a:xfrm>
        </p:grpSpPr>
        <p:pic>
          <p:nvPicPr>
            <p:cNvPr id="18436" name="Picture 4" descr="C:\Mijn documenten\GPKlauwen\foto's kvz\B2-3-O-B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488"/>
              <a:ext cx="2976" cy="2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2640" y="1728"/>
              <a:ext cx="672" cy="432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334127" y="2681025"/>
            <a:ext cx="37052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altLang="nl-NL" b="1" dirty="0" err="1" smtClean="0"/>
              <a:t>Maak</a:t>
            </a:r>
            <a:r>
              <a:rPr lang="en-GB" altLang="nl-NL" b="1" dirty="0" smtClean="0"/>
              <a:t> </a:t>
            </a:r>
            <a:r>
              <a:rPr lang="en-GB" altLang="nl-NL" b="1" dirty="0" err="1" smtClean="0"/>
              <a:t>buitenklauw</a:t>
            </a:r>
            <a:r>
              <a:rPr lang="en-GB" altLang="nl-NL" b="1" dirty="0" smtClean="0"/>
              <a:t> </a:t>
            </a:r>
            <a:r>
              <a:rPr lang="en-GB" altLang="nl-NL" b="1" dirty="0" err="1" smtClean="0"/>
              <a:t>evenlang</a:t>
            </a:r>
            <a:r>
              <a:rPr lang="en-GB" altLang="nl-NL" b="1" dirty="0" smtClean="0"/>
              <a:t> en </a:t>
            </a:r>
            <a:r>
              <a:rPr lang="en-GB" altLang="nl-NL" b="1" dirty="0" err="1" smtClean="0"/>
              <a:t>evenhoog</a:t>
            </a:r>
            <a:r>
              <a:rPr lang="en-GB" altLang="nl-NL" b="1" dirty="0" smtClean="0"/>
              <a:t> </a:t>
            </a:r>
            <a:r>
              <a:rPr lang="en-GB" altLang="nl-NL" b="1" dirty="0" err="1" smtClean="0"/>
              <a:t>dan</a:t>
            </a:r>
            <a:r>
              <a:rPr lang="en-GB" altLang="nl-NL" b="1" dirty="0" smtClean="0"/>
              <a:t> </a:t>
            </a:r>
            <a:r>
              <a:rPr lang="en-GB" altLang="nl-NL" b="1" dirty="0" err="1" smtClean="0"/>
              <a:t>binnenklauw</a:t>
            </a:r>
            <a:endParaRPr lang="en-GB" altLang="nl-NL" b="1" dirty="0"/>
          </a:p>
        </p:txBody>
      </p:sp>
    </p:spTree>
    <p:extLst>
      <p:ext uri="{BB962C8B-B14F-4D97-AF65-F5344CB8AC3E}">
        <p14:creationId xmlns:p14="http://schemas.microsoft.com/office/powerpoint/2010/main" val="202214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NL" dirty="0" err="1" smtClean="0"/>
              <a:t>Onstabiel</a:t>
            </a:r>
            <a:r>
              <a:rPr lang="en-GB" altLang="nl-NL" dirty="0" smtClean="0"/>
              <a:t> = </a:t>
            </a:r>
            <a:r>
              <a:rPr lang="en-GB" altLang="nl-NL" dirty="0" err="1" smtClean="0"/>
              <a:t>verkeerde</a:t>
            </a:r>
            <a:r>
              <a:rPr lang="en-GB" altLang="nl-NL" dirty="0" smtClean="0"/>
              <a:t> </a:t>
            </a:r>
            <a:r>
              <a:rPr lang="en-GB" altLang="nl-NL" dirty="0" err="1" smtClean="0"/>
              <a:t>belasting</a:t>
            </a:r>
            <a:endParaRPr lang="en-GB" altLang="nl-NL" dirty="0"/>
          </a:p>
        </p:txBody>
      </p:sp>
      <p:pic>
        <p:nvPicPr>
          <p:cNvPr id="17411" name="Picture 3" descr="D:\A3\graphics\a31b2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0"/>
            <a:ext cx="5181600" cy="389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0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2766" y="520700"/>
            <a:ext cx="8596668" cy="1320800"/>
          </a:xfrm>
        </p:spPr>
        <p:txBody>
          <a:bodyPr/>
          <a:lstStyle/>
          <a:p>
            <a:r>
              <a:rPr lang="en-GB" altLang="nl-NL" dirty="0" err="1" smtClean="0"/>
              <a:t>Gewicht</a:t>
            </a:r>
            <a:r>
              <a:rPr lang="en-GB" altLang="nl-NL" dirty="0" smtClean="0"/>
              <a:t> </a:t>
            </a:r>
            <a:r>
              <a:rPr lang="en-GB" altLang="nl-NL" dirty="0" err="1" smtClean="0"/>
              <a:t>loodrecht</a:t>
            </a:r>
            <a:r>
              <a:rPr lang="en-GB" altLang="nl-NL" dirty="0" smtClean="0"/>
              <a:t> op </a:t>
            </a:r>
            <a:r>
              <a:rPr lang="en-GB" altLang="nl-NL" dirty="0" err="1" smtClean="0"/>
              <a:t>klauwbeentje</a:t>
            </a:r>
            <a:endParaRPr lang="en-GB" altLang="nl-NL" dirty="0"/>
          </a:p>
        </p:txBody>
      </p:sp>
      <p:pic>
        <p:nvPicPr>
          <p:cNvPr id="16387" name="Picture 3" descr="D:\A3\graphics\a31b2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09800"/>
            <a:ext cx="5562600" cy="417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9149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881</TotalTime>
  <Words>168</Words>
  <Application>Microsoft Office PowerPoint</Application>
  <PresentationFormat>Breedbeeld</PresentationFormat>
  <Paragraphs>45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Behandelschema</vt:lpstr>
      <vt:lpstr>Meest voorkomende problemen</vt:lpstr>
      <vt:lpstr>Gewicht verdeling</vt:lpstr>
      <vt:lpstr>Stap 1</vt:lpstr>
      <vt:lpstr>Te lange klauw</vt:lpstr>
      <vt:lpstr>Normale lengte</vt:lpstr>
      <vt:lpstr>Stap 2</vt:lpstr>
      <vt:lpstr>Onstabiel = verkeerde belasting</vt:lpstr>
      <vt:lpstr>Gewicht loodrecht op klauwbeentje</vt:lpstr>
      <vt:lpstr>50 : 50</vt:lpstr>
      <vt:lpstr>Stap 3</vt:lpstr>
      <vt:lpstr>      Stap 4</vt:lpstr>
      <vt:lpstr>       Stap 5</vt:lpstr>
      <vt:lpstr>      Samenvatting</vt:lpstr>
    </vt:vector>
  </TitlesOfParts>
  <Company>Digicampuz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 Melkveehouderij</dc:title>
  <dc:creator>Fokkema, Rinze</dc:creator>
  <cp:lastModifiedBy>Fokkema, Rinze</cp:lastModifiedBy>
  <cp:revision>31</cp:revision>
  <dcterms:created xsi:type="dcterms:W3CDTF">2015-01-31T07:28:37Z</dcterms:created>
  <dcterms:modified xsi:type="dcterms:W3CDTF">2017-08-24T09:50:51Z</dcterms:modified>
</cp:coreProperties>
</file>